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77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52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074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6289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377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099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034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20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49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67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579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59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51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49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477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22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730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AFE70-B5FE-4C70-91B8-AE04B7185384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DE9AB-426E-463C-9C7D-63CDA4E664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907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21.png"/><Relationship Id="rId4" Type="http://schemas.openxmlformats.org/officeDocument/2006/relationships/video" Target="../media/media5.mp4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64CC9-0E42-4630-B658-E007F1B67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275" y="458879"/>
            <a:ext cx="8144134" cy="1373070"/>
          </a:xfrm>
        </p:spPr>
        <p:txBody>
          <a:bodyPr/>
          <a:lstStyle/>
          <a:p>
            <a:pPr algn="just"/>
            <a:r>
              <a:rPr lang="pt-BR" b="1" dirty="0"/>
              <a:t>Trabalho de Robótica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3999E4-A937-40F7-858D-71E9359AE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275" y="5026051"/>
            <a:ext cx="8144134" cy="1117687"/>
          </a:xfrm>
        </p:spPr>
        <p:txBody>
          <a:bodyPr/>
          <a:lstStyle/>
          <a:p>
            <a:pPr algn="l"/>
            <a:r>
              <a:rPr lang="pt-BR" b="1" dirty="0">
                <a:solidFill>
                  <a:schemeClr val="bg1"/>
                </a:solidFill>
              </a:rPr>
              <a:t>Integrantes do Grupo: </a:t>
            </a:r>
            <a:r>
              <a:rPr lang="pt-BR" dirty="0"/>
              <a:t>Stevan Augusto, Matheus Schwertz, Josué Augusto e Victor Leonardo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472E78-8617-4F00-A008-48F8AA97ED9C}"/>
              </a:ext>
            </a:extLst>
          </p:cNvPr>
          <p:cNvSpPr txBox="1"/>
          <p:nvPr/>
        </p:nvSpPr>
        <p:spPr>
          <a:xfrm>
            <a:off x="131109" y="3013501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Projeto Canhão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B1B9EAC-E03A-4B81-A5D5-56EE7746E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82" y="2528886"/>
            <a:ext cx="3118318" cy="177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50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137DA95-9FD7-4484-8A06-FC2B7D72B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C13E61-6CE0-4F02-9F13-F2F1DCBDA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10" y="0"/>
            <a:ext cx="6096000" cy="68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0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6-20 at 23.02.50">
            <a:hlinkClick r:id="" action="ppaction://media"/>
            <a:extLst>
              <a:ext uri="{FF2B5EF4-FFF2-40B4-BE49-F238E27FC236}">
                <a16:creationId xmlns:a16="http://schemas.microsoft.com/office/drawing/2014/main" id="{256D4E00-D423-4581-AFC2-59CE7C7D3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2594" y="0"/>
            <a:ext cx="4746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6-20 at 23.02.45">
            <a:hlinkClick r:id="" action="ppaction://media"/>
            <a:extLst>
              <a:ext uri="{FF2B5EF4-FFF2-40B4-BE49-F238E27FC236}">
                <a16:creationId xmlns:a16="http://schemas.microsoft.com/office/drawing/2014/main" id="{90CD83A5-7E2E-4E9D-B67A-605A26669D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0364" y="0"/>
            <a:ext cx="4585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4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111032-6278-4A58-98DD-CB03F7539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87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6-21 at 00.36.09">
            <a:hlinkClick r:id="" action="ppaction://media"/>
            <a:extLst>
              <a:ext uri="{FF2B5EF4-FFF2-40B4-BE49-F238E27FC236}">
                <a16:creationId xmlns:a16="http://schemas.microsoft.com/office/drawing/2014/main" id="{D0ACA2F9-71DD-4DD3-83D5-0628AE396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3738282" cy="6858000"/>
          </a:xfrm>
          <a:prstGeom prst="rect">
            <a:avLst/>
          </a:prstGeom>
        </p:spPr>
      </p:pic>
      <p:pic>
        <p:nvPicPr>
          <p:cNvPr id="4" name="WhatsApp Video 2022-06-21 at 00.38.03">
            <a:hlinkClick r:id="" action="ppaction://media"/>
            <a:extLst>
              <a:ext uri="{FF2B5EF4-FFF2-40B4-BE49-F238E27FC236}">
                <a16:creationId xmlns:a16="http://schemas.microsoft.com/office/drawing/2014/main" id="{718DDE48-7FE9-4677-8A5D-332CB83E71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34118" y="0"/>
            <a:ext cx="4114800" cy="6858000"/>
          </a:xfrm>
          <a:prstGeom prst="rect">
            <a:avLst/>
          </a:prstGeom>
        </p:spPr>
      </p:pic>
      <p:pic>
        <p:nvPicPr>
          <p:cNvPr id="5" name="WhatsApp Video 2022-06-21 at 00.38.17">
            <a:hlinkClick r:id="" action="ppaction://media"/>
            <a:extLst>
              <a:ext uri="{FF2B5EF4-FFF2-40B4-BE49-F238E27FC236}">
                <a16:creationId xmlns:a16="http://schemas.microsoft.com/office/drawing/2014/main" id="{826C322C-E02C-4A08-8369-974760D8EA6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31306" y="0"/>
            <a:ext cx="3760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3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8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E70D51B-B70B-4DBB-BADB-901B4D6ED88C}"/>
              </a:ext>
            </a:extLst>
          </p:cNvPr>
          <p:cNvSpPr txBox="1"/>
          <p:nvPr/>
        </p:nvSpPr>
        <p:spPr>
          <a:xfrm>
            <a:off x="574862" y="499832"/>
            <a:ext cx="6098240" cy="5858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Materiais utilizados: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 cano PVC de 100mm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Madeira pra fazer a base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Dois motores de 12V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Duas rodas feitas de Nylon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Uma ponte H l298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 Uno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potenciômetro de 10k ou 100k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Dois leds 1 verde e 1 vermelho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 botão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Fios pra Arduino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Fios de cobre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Uma fonte externa de 12V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Bolinhas de borracha vendidas em postos de gasolina ou fliperamas </a:t>
            </a:r>
          </a:p>
        </p:txBody>
      </p:sp>
      <p:pic>
        <p:nvPicPr>
          <p:cNvPr id="4" name="WIN_20220620_22_07_30_Pro">
            <a:hlinkClick r:id="" action="ppaction://media"/>
            <a:extLst>
              <a:ext uri="{FF2B5EF4-FFF2-40B4-BE49-F238E27FC236}">
                <a16:creationId xmlns:a16="http://schemas.microsoft.com/office/drawing/2014/main" id="{76E73763-8CE5-4CD7-ADDE-9B9ABC313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3900" y="1898650"/>
            <a:ext cx="609600" cy="6096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BC7C81-6134-49B1-926B-1BAC381E5A6A}"/>
              </a:ext>
            </a:extLst>
          </p:cNvPr>
          <p:cNvSpPr txBox="1"/>
          <p:nvPr/>
        </p:nvSpPr>
        <p:spPr>
          <a:xfrm>
            <a:off x="6269690" y="796969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Áudio explicando como foi o Projeto</a:t>
            </a:r>
          </a:p>
        </p:txBody>
      </p:sp>
    </p:spTree>
    <p:extLst>
      <p:ext uri="{BB962C8B-B14F-4D97-AF65-F5344CB8AC3E}">
        <p14:creationId xmlns:p14="http://schemas.microsoft.com/office/powerpoint/2010/main" val="222440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6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1B6DB2-09CB-4CA7-A4FD-156411005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4"/>
            <a:ext cx="12192000" cy="68344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3601C20-C519-4F9F-BC0B-0D81382160E4}"/>
              </a:ext>
            </a:extLst>
          </p:cNvPr>
          <p:cNvSpPr txBox="1"/>
          <p:nvPr/>
        </p:nvSpPr>
        <p:spPr>
          <a:xfrm>
            <a:off x="7728698" y="3714981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Ligação dos fios na ponte H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621A6D-4561-4577-B5DA-DBD2D742E3FC}"/>
              </a:ext>
            </a:extLst>
          </p:cNvPr>
          <p:cNvSpPr txBox="1"/>
          <p:nvPr/>
        </p:nvSpPr>
        <p:spPr>
          <a:xfrm>
            <a:off x="5593977" y="6078290"/>
            <a:ext cx="6911788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 : Na imagem temos mais um botão e mais um led pois usamos esse exemplo pra fazer nosso projeto.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9E5E5E5-9454-4FF7-AF22-AEB96E9385EE}"/>
              </a:ext>
            </a:extLst>
          </p:cNvPr>
          <p:cNvSpPr txBox="1"/>
          <p:nvPr/>
        </p:nvSpPr>
        <p:spPr>
          <a:xfrm>
            <a:off x="7516905" y="-45587"/>
            <a:ext cx="691178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Esses dois fios liga a fonte externa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C4673C-EBE1-431E-BD02-2DA58763A370}"/>
              </a:ext>
            </a:extLst>
          </p:cNvPr>
          <p:cNvSpPr txBox="1"/>
          <p:nvPr/>
        </p:nvSpPr>
        <p:spPr>
          <a:xfrm>
            <a:off x="9495866" y="387346"/>
            <a:ext cx="2696134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Não vai ligada no Arduino. Os fios saem da ponte H direto pra fonte externa.</a:t>
            </a:r>
          </a:p>
        </p:txBody>
      </p:sp>
    </p:spTree>
    <p:extLst>
      <p:ext uri="{BB962C8B-B14F-4D97-AF65-F5344CB8AC3E}">
        <p14:creationId xmlns:p14="http://schemas.microsoft.com/office/powerpoint/2010/main" val="360346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1892AE7-9112-4C77-935C-72B7B0B93464}"/>
              </a:ext>
            </a:extLst>
          </p:cNvPr>
          <p:cNvSpPr txBox="1"/>
          <p:nvPr/>
        </p:nvSpPr>
        <p:spPr>
          <a:xfrm>
            <a:off x="736227" y="810417"/>
            <a:ext cx="609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código está no GitHub ou no arquivo TXT</a:t>
            </a:r>
          </a:p>
        </p:txBody>
      </p:sp>
    </p:spTree>
    <p:extLst>
      <p:ext uri="{BB962C8B-B14F-4D97-AF65-F5344CB8AC3E}">
        <p14:creationId xmlns:p14="http://schemas.microsoft.com/office/powerpoint/2010/main" val="13325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724182-28B0-4963-BCD8-3E5279979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9604AD-54E6-4FF5-91F2-BC430F903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6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A27718-09D6-451C-8BA1-FF13A31F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4E772FF-2E88-4581-BA74-76609F2D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9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138E4A-B554-4B3E-9434-5AE4AC623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FEB688-1141-4827-9395-43A8D0E11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2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3E948D-92E8-4B4A-9A53-1A9A25808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95" y="0"/>
            <a:ext cx="6601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2356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m">
  <a:themeElements>
    <a:clrScheme name="Berlim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m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m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Berlim</Template>
  <TotalTime>44</TotalTime>
  <Words>150</Words>
  <Application>Microsoft Office PowerPoint</Application>
  <PresentationFormat>Widescreen</PresentationFormat>
  <Paragraphs>23</Paragraphs>
  <Slides>15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Trebuchet MS</vt:lpstr>
      <vt:lpstr>Berlim</vt:lpstr>
      <vt:lpstr>Trabalho de Robótica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Robótica</dc:title>
  <dc:creator>Stevan Cerbaro</dc:creator>
  <cp:lastModifiedBy>Stevan Cerbaro</cp:lastModifiedBy>
  <cp:revision>5</cp:revision>
  <dcterms:created xsi:type="dcterms:W3CDTF">2022-06-21T01:39:11Z</dcterms:created>
  <dcterms:modified xsi:type="dcterms:W3CDTF">2022-06-21T13:15:03Z</dcterms:modified>
</cp:coreProperties>
</file>